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5"/>
  </p:notesMasterIdLst>
  <p:handoutMasterIdLst>
    <p:handoutMasterId r:id="rId16"/>
  </p:handoutMasterIdLst>
  <p:sldIdLst>
    <p:sldId id="262" r:id="rId5"/>
    <p:sldId id="575" r:id="rId6"/>
    <p:sldId id="307" r:id="rId7"/>
    <p:sldId id="559" r:id="rId8"/>
    <p:sldId id="551" r:id="rId9"/>
    <p:sldId id="573" r:id="rId10"/>
    <p:sldId id="574" r:id="rId11"/>
    <p:sldId id="576" r:id="rId12"/>
    <p:sldId id="577" r:id="rId13"/>
    <p:sldId id="5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704" autoAdjust="0"/>
  </p:normalViewPr>
  <p:slideViewPr>
    <p:cSldViewPr snapToGrid="0">
      <p:cViewPr varScale="1">
        <p:scale>
          <a:sx n="62" d="100"/>
          <a:sy n="62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6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1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5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3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5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7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3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39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7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79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9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1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4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Setting in Order What Remains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1:5-9 (Part 1)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September 20, 2020 - PM</a:t>
            </a:r>
          </a:p>
        </p:txBody>
      </p:sp>
    </p:spTree>
    <p:extLst>
      <p:ext uri="{BB962C8B-B14F-4D97-AF65-F5344CB8AC3E}">
        <p14:creationId xmlns:p14="http://schemas.microsoft.com/office/powerpoint/2010/main" val="11585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Setting in Order What Remains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1:5-9 (Part 1)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September 20, 2020 - PM</a:t>
            </a:r>
          </a:p>
        </p:txBody>
      </p:sp>
    </p:spTree>
    <p:extLst>
      <p:ext uri="{BB962C8B-B14F-4D97-AF65-F5344CB8AC3E}">
        <p14:creationId xmlns:p14="http://schemas.microsoft.com/office/powerpoint/2010/main" val="419580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1:5-9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For this reason I left you in Crete, that you would set in order what remains and appoint elders in every city as I directed you, 6 namely, if any man is above reproach, the husband of one wife, having children who believe, not accused of dissipation or rebellion. 7 For the overseer must be above reproach as God's steward, not self-willed, not quick-tempered, not addicted to wine, not pugnacious, not fond of sordid gain, 8 but hospitable, loving what is good, sensible, just, devout, self-controlled, 9 holding fast the faithful word which is in accordance with the teaching, so that he will be able both to exhort in sound doctrine and to refute those who contradict.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Dustin Benge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567840"/>
            <a:ext cx="1166173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ldhabi" panose="01000000000000000000" pitchFamily="2" charset="-78"/>
              </a:rPr>
              <a:t>“All Christian leaders are sinners.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ldhabi" panose="01000000000000000000" pitchFamily="2" charset="-78"/>
              </a:rPr>
              <a:t>This is why the HEAD of the church is JESUS.”</a:t>
            </a:r>
            <a:endParaRPr lang="en-US" sz="4000" dirty="0">
              <a:effectLst/>
              <a:latin typeface="Abadi" panose="020B0604020104020204" pitchFamily="34" charset="0"/>
              <a:ea typeface="Calibri" panose="020F050202020403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02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AutoNum type="romanUcPeriod"/>
            </a:pPr>
            <a:r>
              <a:rPr lang="en-US" sz="3200" b="1" dirty="0">
                <a:latin typeface="Avenir Next LT Pro" panose="020B0504020202020204" pitchFamily="34" charset="0"/>
              </a:rPr>
              <a:t>The charge to appoint Elders (1:5)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5A48A-42BF-4610-AB65-8261FBB59120}"/>
              </a:ext>
            </a:extLst>
          </p:cNvPr>
          <p:cNvSpPr txBox="1"/>
          <p:nvPr/>
        </p:nvSpPr>
        <p:spPr>
          <a:xfrm>
            <a:off x="263438" y="1861959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For this reason I left you in Crete, that you would set in order what remains and appoint elders in every city as I directed you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3DB3-81A6-4EA6-8BB4-37EE684E3C09}"/>
              </a:ext>
            </a:extLst>
          </p:cNvPr>
          <p:cNvSpPr txBox="1"/>
          <p:nvPr/>
        </p:nvSpPr>
        <p:spPr>
          <a:xfrm>
            <a:off x="245357" y="2742779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purpose of Paul (1:5a)</a:t>
            </a:r>
          </a:p>
        </p:txBody>
      </p:sp>
    </p:spTree>
    <p:extLst>
      <p:ext uri="{BB962C8B-B14F-4D97-AF65-F5344CB8AC3E}">
        <p14:creationId xmlns:p14="http://schemas.microsoft.com/office/powerpoint/2010/main" val="157733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resolve to see the church grow in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(striving to see believers increase in spiritual maturity and Christlikeness).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resolve to see the church grow in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(by training and motivating believers to evangelize – communicate the gospel to unbelievers).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resolve to see the church grow in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Spirit-directed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self-development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(encouraging the saints to use their spiritual gifts for the common good of the Body and developing leaders from within the Body).</a:t>
            </a:r>
          </a:p>
        </p:txBody>
      </p:sp>
    </p:spTree>
    <p:extLst>
      <p:ext uri="{BB962C8B-B14F-4D97-AF65-F5344CB8AC3E}">
        <p14:creationId xmlns:p14="http://schemas.microsoft.com/office/powerpoint/2010/main" val="350406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AutoNum type="romanUcPeriod"/>
            </a:pPr>
            <a:r>
              <a:rPr lang="en-US" sz="3200" b="1" dirty="0">
                <a:latin typeface="Avenir Next LT Pro" panose="020B0504020202020204" pitchFamily="34" charset="0"/>
              </a:rPr>
              <a:t>The charge to appoint Elders (1:5)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5A48A-42BF-4610-AB65-8261FBB59120}"/>
              </a:ext>
            </a:extLst>
          </p:cNvPr>
          <p:cNvSpPr txBox="1"/>
          <p:nvPr/>
        </p:nvSpPr>
        <p:spPr>
          <a:xfrm>
            <a:off x="263438" y="1861959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For this reason I left you in Crete, that you would set in order what remains and appoint elders in every city as I directed you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3DB3-81A6-4EA6-8BB4-37EE684E3C09}"/>
              </a:ext>
            </a:extLst>
          </p:cNvPr>
          <p:cNvSpPr txBox="1"/>
          <p:nvPr/>
        </p:nvSpPr>
        <p:spPr>
          <a:xfrm>
            <a:off x="245357" y="2742779"/>
            <a:ext cx="116617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purpose of Paul (1:5a)</a:t>
            </a:r>
          </a:p>
          <a:p>
            <a:pPr marL="457200" indent="-457200" algn="just"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purpose of Titus (1:5b)</a:t>
            </a:r>
          </a:p>
        </p:txBody>
      </p:sp>
    </p:spTree>
    <p:extLst>
      <p:ext uri="{BB962C8B-B14F-4D97-AF65-F5344CB8AC3E}">
        <p14:creationId xmlns:p14="http://schemas.microsoft.com/office/powerpoint/2010/main" val="288252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Acts 20:17; 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 From Miletus he [Paul] sent to Ephesus and called to him the 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elders</a:t>
            </a: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presbuteros</a:t>
            </a: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 of the church.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28, </a:t>
            </a: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on guard for yourselves and for all the flock, among which the Holy Spirit has made you 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overseers</a:t>
            </a: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episkopos</a:t>
            </a: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], to </a:t>
            </a:r>
            <a:r>
              <a:rPr lang="en-US" sz="36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shepherd</a:t>
            </a: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church of God which He purchased with His own blood.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AutoNum type="romanUcPeriod"/>
            </a:pPr>
            <a:r>
              <a:rPr lang="en-US" sz="3200" b="1" dirty="0">
                <a:latin typeface="Avenir Next LT Pro" panose="020B0504020202020204" pitchFamily="34" charset="0"/>
              </a:rPr>
              <a:t>The charge to appoint Elders (1:5)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5A48A-42BF-4610-AB65-8261FBB59120}"/>
              </a:ext>
            </a:extLst>
          </p:cNvPr>
          <p:cNvSpPr txBox="1"/>
          <p:nvPr/>
        </p:nvSpPr>
        <p:spPr>
          <a:xfrm>
            <a:off x="263438" y="1861959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For this reason I left you in Crete, that you would set in order what remains and appoint elders in every city as I directed you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3DB3-81A6-4EA6-8BB4-37EE684E3C09}"/>
              </a:ext>
            </a:extLst>
          </p:cNvPr>
          <p:cNvSpPr txBox="1"/>
          <p:nvPr/>
        </p:nvSpPr>
        <p:spPr>
          <a:xfrm>
            <a:off x="245357" y="2742779"/>
            <a:ext cx="1166173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purpose of Paul (1:5a)</a:t>
            </a:r>
          </a:p>
          <a:p>
            <a:pPr marL="457200" indent="-457200" algn="just"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purpose of Titus (1:5b)</a:t>
            </a:r>
          </a:p>
          <a:p>
            <a:pPr marL="457200" indent="-457200" algn="just">
              <a:buAutoNum type="alphaU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prescription of Paul (1:5c)</a:t>
            </a:r>
          </a:p>
        </p:txBody>
      </p:sp>
    </p:spTree>
    <p:extLst>
      <p:ext uri="{BB962C8B-B14F-4D97-AF65-F5344CB8AC3E}">
        <p14:creationId xmlns:p14="http://schemas.microsoft.com/office/powerpoint/2010/main" val="22722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 LT Pro" panose="020B0504020202020204" pitchFamily="34" charset="0"/>
              </a:rPr>
              <a:t>Act 20:28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 on guard for yourselves and for all the flock, </a:t>
            </a:r>
            <a:r>
              <a:rPr lang="en-US" sz="40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among which the Holy Spirit has made you overseers</a:t>
            </a:r>
            <a:r>
              <a:rPr lang="en-US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to shepherd the church of God which He purchased with His own blood.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605</Words>
  <Application>Microsoft Office PowerPoint</Application>
  <PresentationFormat>Widescreen</PresentationFormat>
  <Paragraphs>52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Agency FB</vt:lpstr>
      <vt:lpstr>Arial</vt:lpstr>
      <vt:lpstr>Avenir Next LT Pro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10</cp:revision>
  <dcterms:created xsi:type="dcterms:W3CDTF">2020-08-29T16:37:12Z</dcterms:created>
  <dcterms:modified xsi:type="dcterms:W3CDTF">2020-09-19T18:41:17Z</dcterms:modified>
</cp:coreProperties>
</file>